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75" r:id="rId12"/>
    <p:sldId id="269" r:id="rId13"/>
    <p:sldId id="277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8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7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0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1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6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8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9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C5624-ADD9-42C3-9E69-84B692B78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686" y="0"/>
            <a:ext cx="1008862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1686" y="6389370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pPr lvl="1"/>
            <a:r>
              <a:rPr lang="en-GB" sz="1200" dirty="0">
                <a:solidFill>
                  <a:schemeClr val="tx1"/>
                </a:solidFill>
              </a:rPr>
              <a:t>What does ‘commutative’ mean?</a:t>
            </a:r>
          </a:p>
        </p:txBody>
      </p:sp>
    </p:spTree>
    <p:extLst>
      <p:ext uri="{BB962C8B-B14F-4D97-AF65-F5344CB8AC3E}">
        <p14:creationId xmlns:p14="http://schemas.microsoft.com/office/powerpoint/2010/main" val="327613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20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10r3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FA5.5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2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76277D-F835-412D-A0CA-37BCCC9E9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983" y="0"/>
            <a:ext cx="10102033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88939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‘highest common factor’ mean?</a:t>
            </a:r>
          </a:p>
        </p:txBody>
      </p:sp>
    </p:spTree>
    <p:extLst>
      <p:ext uri="{BB962C8B-B14F-4D97-AF65-F5344CB8AC3E}">
        <p14:creationId xmlns:p14="http://schemas.microsoft.com/office/powerpoint/2010/main" val="95620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27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10r3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FA5.6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1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83EE6B-E012-41A5-8E0B-BE913F0E5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224" y="0"/>
            <a:ext cx="10097552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88939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‘lowest common multiple’ mean?</a:t>
            </a:r>
          </a:p>
        </p:txBody>
      </p:sp>
    </p:spTree>
    <p:extLst>
      <p:ext uri="{BB962C8B-B14F-4D97-AF65-F5344CB8AC3E}">
        <p14:creationId xmlns:p14="http://schemas.microsoft.com/office/powerpoint/2010/main" val="1944385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10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June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10r3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FA5.7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1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22</a:t>
                      </a:r>
                      <a:r>
                        <a:rPr lang="en-GB" sz="1600" baseline="30000" dirty="0"/>
                        <a:t>nd</a:t>
                      </a:r>
                      <a:r>
                        <a:rPr lang="en-GB" sz="1600" baseline="0" dirty="0"/>
                        <a:t> April</a:t>
                      </a:r>
                      <a:r>
                        <a:rPr lang="en-GB" sz="1600" dirty="0"/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10r3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FA5.1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5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2BE456-8E36-4CE5-B9B2-B0F2D91B8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409" y="0"/>
            <a:ext cx="10079182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79B95DE-3BA4-4650-9AE9-5BAC11C2537D}"/>
              </a:ext>
            </a:extLst>
          </p:cNvPr>
          <p:cNvSpPr/>
          <p:nvPr/>
        </p:nvSpPr>
        <p:spPr>
          <a:xfrm>
            <a:off x="1092470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‘index’ mean</a:t>
            </a:r>
          </a:p>
        </p:txBody>
      </p:sp>
    </p:spTree>
    <p:extLst>
      <p:ext uri="{BB962C8B-B14F-4D97-AF65-F5344CB8AC3E}">
        <p14:creationId xmlns:p14="http://schemas.microsoft.com/office/powerpoint/2010/main" val="158756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90744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Thursday 29</a:t>
                      </a:r>
                      <a:r>
                        <a:rPr lang="en-GB" sz="1600" baseline="30000"/>
                        <a:t>th</a:t>
                      </a:r>
                      <a:r>
                        <a:rPr lang="en-GB" sz="1600"/>
                        <a:t> </a:t>
                      </a:r>
                      <a:r>
                        <a:rPr lang="en-GB" sz="1600" dirty="0"/>
                        <a:t>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10r3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FA5.2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9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16430F-6DDF-4092-8501-17F81304B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87" y="0"/>
            <a:ext cx="10107025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1BC1FBD-9725-4798-8B1B-AF9BFFD3F552}"/>
              </a:ext>
            </a:extLst>
          </p:cNvPr>
          <p:cNvSpPr/>
          <p:nvPr/>
        </p:nvSpPr>
        <p:spPr>
          <a:xfrm>
            <a:off x="1080102" y="6389370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‘coefficient’ mean?</a:t>
            </a:r>
          </a:p>
        </p:txBody>
      </p:sp>
    </p:spTree>
    <p:extLst>
      <p:ext uri="{BB962C8B-B14F-4D97-AF65-F5344CB8AC3E}">
        <p14:creationId xmlns:p14="http://schemas.microsoft.com/office/powerpoint/2010/main" val="261387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6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10r3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FA5.3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3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FFEC2D-4990-4291-A9B2-DB9B77339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983" y="0"/>
            <a:ext cx="10102033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F1F83B-4008-435B-9CAF-A779CF7117F0}"/>
              </a:ext>
            </a:extLst>
          </p:cNvPr>
          <p:cNvSpPr/>
          <p:nvPr/>
        </p:nvSpPr>
        <p:spPr>
          <a:xfrm>
            <a:off x="1122950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‘notation’ mean?</a:t>
            </a:r>
          </a:p>
        </p:txBody>
      </p:sp>
    </p:spTree>
    <p:extLst>
      <p:ext uri="{BB962C8B-B14F-4D97-AF65-F5344CB8AC3E}">
        <p14:creationId xmlns:p14="http://schemas.microsoft.com/office/powerpoint/2010/main" val="131074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13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10r3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FA5.4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9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AF04FA-F6A7-4E64-B222-3CC247304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28" y="0"/>
            <a:ext cx="10120544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88939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‘base number’ mean?</a:t>
            </a:r>
          </a:p>
        </p:txBody>
      </p:sp>
    </p:spTree>
    <p:extLst>
      <p:ext uri="{BB962C8B-B14F-4D97-AF65-F5344CB8AC3E}">
        <p14:creationId xmlns:p14="http://schemas.microsoft.com/office/powerpoint/2010/main" val="293302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200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Gunning</dc:creator>
  <cp:lastModifiedBy>David Gunning</cp:lastModifiedBy>
  <cp:revision>16</cp:revision>
  <dcterms:created xsi:type="dcterms:W3CDTF">2020-11-30T15:06:26Z</dcterms:created>
  <dcterms:modified xsi:type="dcterms:W3CDTF">2021-03-18T15:27:34Z</dcterms:modified>
</cp:coreProperties>
</file>