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8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7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0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1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6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4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8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9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-57150"/>
            <a:ext cx="10220325" cy="6972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1385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pPr lvl="1"/>
            <a:r>
              <a:rPr lang="en-GB" sz="1200" dirty="0">
                <a:solidFill>
                  <a:schemeClr val="tx1"/>
                </a:solidFill>
              </a:rPr>
              <a:t>What does ‘commutative’ mean?</a:t>
            </a:r>
          </a:p>
        </p:txBody>
      </p:sp>
    </p:spTree>
    <p:extLst>
      <p:ext uri="{BB962C8B-B14F-4D97-AF65-F5344CB8AC3E}">
        <p14:creationId xmlns:p14="http://schemas.microsoft.com/office/powerpoint/2010/main" val="327613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1737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20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band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FB4.5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26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-19050"/>
            <a:ext cx="10163175" cy="6896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4433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‘highest common factor’ mean?</a:t>
            </a:r>
          </a:p>
        </p:txBody>
      </p:sp>
    </p:spTree>
    <p:extLst>
      <p:ext uri="{BB962C8B-B14F-4D97-AF65-F5344CB8AC3E}">
        <p14:creationId xmlns:p14="http://schemas.microsoft.com/office/powerpoint/2010/main" val="40333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80989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27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band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FB4.6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17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-42863"/>
            <a:ext cx="10172700" cy="69437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4433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‘lowest common multiple’ mean?</a:t>
            </a:r>
          </a:p>
        </p:txBody>
      </p:sp>
    </p:spTree>
    <p:extLst>
      <p:ext uri="{BB962C8B-B14F-4D97-AF65-F5344CB8AC3E}">
        <p14:creationId xmlns:p14="http://schemas.microsoft.com/office/powerpoint/2010/main" val="3945572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684359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10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June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band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FB4.7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1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55832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22</a:t>
                      </a:r>
                      <a:r>
                        <a:rPr lang="en-GB" sz="1600" baseline="30000" dirty="0"/>
                        <a:t>nd</a:t>
                      </a:r>
                      <a:r>
                        <a:rPr lang="en-GB" sz="1600" baseline="0" dirty="0"/>
                        <a:t> April</a:t>
                      </a:r>
                      <a:r>
                        <a:rPr lang="en-GB" sz="1600" dirty="0"/>
                        <a:t>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band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FB4.1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3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-38100"/>
            <a:ext cx="10220325" cy="6934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79B95DE-3BA4-4650-9AE9-5BAC11C2537D}"/>
              </a:ext>
            </a:extLst>
          </p:cNvPr>
          <p:cNvSpPr/>
          <p:nvPr/>
        </p:nvSpPr>
        <p:spPr>
          <a:xfrm>
            <a:off x="103671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‘index’ mean</a:t>
            </a:r>
          </a:p>
        </p:txBody>
      </p:sp>
    </p:spTree>
    <p:extLst>
      <p:ext uri="{BB962C8B-B14F-4D97-AF65-F5344CB8AC3E}">
        <p14:creationId xmlns:p14="http://schemas.microsoft.com/office/powerpoint/2010/main" val="158756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23768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29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band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FB4.2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9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-14288"/>
            <a:ext cx="10191750" cy="68865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1BC1FBD-9725-4798-8B1B-AF9BFFD3F552}"/>
              </a:ext>
            </a:extLst>
          </p:cNvPr>
          <p:cNvSpPr/>
          <p:nvPr/>
        </p:nvSpPr>
        <p:spPr>
          <a:xfrm>
            <a:off x="105195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pPr lvl="1"/>
            <a:r>
              <a:rPr lang="en-GB" sz="1200" dirty="0">
                <a:solidFill>
                  <a:schemeClr val="tx1"/>
                </a:solidFill>
              </a:rPr>
              <a:t>What does ‘coefficient’ mean?</a:t>
            </a:r>
          </a:p>
        </p:txBody>
      </p:sp>
    </p:spTree>
    <p:extLst>
      <p:ext uri="{BB962C8B-B14F-4D97-AF65-F5344CB8AC3E}">
        <p14:creationId xmlns:p14="http://schemas.microsoft.com/office/powerpoint/2010/main" val="261387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89467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6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band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FB4.3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3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12" y="0"/>
            <a:ext cx="10239375" cy="683514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F1F83B-4008-435B-9CAF-A779CF7117F0}"/>
              </a:ext>
            </a:extLst>
          </p:cNvPr>
          <p:cNvSpPr/>
          <p:nvPr/>
        </p:nvSpPr>
        <p:spPr>
          <a:xfrm>
            <a:off x="106719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‘notation’ mean?</a:t>
            </a:r>
          </a:p>
        </p:txBody>
      </p:sp>
    </p:spTree>
    <p:extLst>
      <p:ext uri="{BB962C8B-B14F-4D97-AF65-F5344CB8AC3E}">
        <p14:creationId xmlns:p14="http://schemas.microsoft.com/office/powerpoint/2010/main" val="131074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57766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13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band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FB4.4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9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-19050"/>
            <a:ext cx="10144125" cy="6896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4433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‘base number’ mean?</a:t>
            </a:r>
          </a:p>
        </p:txBody>
      </p:sp>
    </p:spTree>
    <p:extLst>
      <p:ext uri="{BB962C8B-B14F-4D97-AF65-F5344CB8AC3E}">
        <p14:creationId xmlns:p14="http://schemas.microsoft.com/office/powerpoint/2010/main" val="293302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200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Gunning</dc:creator>
  <cp:lastModifiedBy>David Gunning</cp:lastModifiedBy>
  <cp:revision>13</cp:revision>
  <dcterms:created xsi:type="dcterms:W3CDTF">2020-11-30T15:06:26Z</dcterms:created>
  <dcterms:modified xsi:type="dcterms:W3CDTF">2021-03-17T17:10:05Z</dcterms:modified>
</cp:coreProperties>
</file>