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74" r:id="rId5"/>
    <p:sldId id="258" r:id="rId6"/>
    <p:sldId id="273" r:id="rId7"/>
    <p:sldId id="259" r:id="rId8"/>
    <p:sldId id="272" r:id="rId9"/>
    <p:sldId id="260" r:id="rId10"/>
    <p:sldId id="271" r:id="rId11"/>
    <p:sldId id="275" r:id="rId12"/>
    <p:sldId id="276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45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8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67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10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1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6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40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78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9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8B54-10CC-4C1D-9DC7-A9EC6116363E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38CA5-59E4-411C-BAFC-7E60910BF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49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A02726-469E-4726-AEAB-703D60470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744" y="-10085"/>
            <a:ext cx="9732222" cy="68680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00123" y="6389370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is an ‘arc’?</a:t>
            </a:r>
          </a:p>
        </p:txBody>
      </p:sp>
    </p:spTree>
    <p:extLst>
      <p:ext uri="{BB962C8B-B14F-4D97-AF65-F5344CB8AC3E}">
        <p14:creationId xmlns:p14="http://schemas.microsoft.com/office/powerpoint/2010/main" val="3276134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609574"/>
              </p:ext>
            </p:extLst>
          </p:nvPr>
        </p:nvGraphicFramePr>
        <p:xfrm>
          <a:off x="7014118" y="273728"/>
          <a:ext cx="357062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871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579749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20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11r2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FAA3.5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06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44F80C-F338-4F31-A970-75B20C5DC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939" y="0"/>
            <a:ext cx="9665000" cy="68468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5300B6-BC0D-4ED1-9402-B1F0A86F7CCC}"/>
              </a:ext>
            </a:extLst>
          </p:cNvPr>
          <p:cNvSpPr/>
          <p:nvPr/>
        </p:nvSpPr>
        <p:spPr>
          <a:xfrm>
            <a:off x="1088939" y="6345005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Give an example of a terminating decimal</a:t>
            </a:r>
          </a:p>
        </p:txBody>
      </p:sp>
    </p:spTree>
    <p:extLst>
      <p:ext uri="{BB962C8B-B14F-4D97-AF65-F5344CB8AC3E}">
        <p14:creationId xmlns:p14="http://schemas.microsoft.com/office/powerpoint/2010/main" val="105243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571200"/>
              </p:ext>
            </p:extLst>
          </p:nvPr>
        </p:nvGraphicFramePr>
        <p:xfrm>
          <a:off x="7014118" y="273728"/>
          <a:ext cx="357062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871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579749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27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11r2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FAA3.6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90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071287"/>
              </p:ext>
            </p:extLst>
          </p:nvPr>
        </p:nvGraphicFramePr>
        <p:xfrm>
          <a:off x="7186093" y="273728"/>
          <a:ext cx="339864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14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455498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22</a:t>
                      </a:r>
                      <a:r>
                        <a:rPr lang="en-GB" sz="1600" baseline="30000" dirty="0"/>
                        <a:t>nd</a:t>
                      </a:r>
                      <a:r>
                        <a:rPr lang="en-GB" sz="1600" baseline="0" dirty="0"/>
                        <a:t> April</a:t>
                      </a:r>
                      <a:r>
                        <a:rPr lang="en-GB" sz="1600" dirty="0"/>
                        <a:t>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11r2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FAA3.1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53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A9CCE0-DD78-4934-B7E7-B1A80C0AE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837" y="-1"/>
            <a:ext cx="9704579" cy="68468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79B95DE-3BA4-4650-9AE9-5BAC11C2537D}"/>
              </a:ext>
            </a:extLst>
          </p:cNvPr>
          <p:cNvSpPr/>
          <p:nvPr/>
        </p:nvSpPr>
        <p:spPr>
          <a:xfrm>
            <a:off x="1081837" y="6378219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is a ‘sector’?</a:t>
            </a:r>
          </a:p>
        </p:txBody>
      </p:sp>
    </p:spTree>
    <p:extLst>
      <p:ext uri="{BB962C8B-B14F-4D97-AF65-F5344CB8AC3E}">
        <p14:creationId xmlns:p14="http://schemas.microsoft.com/office/powerpoint/2010/main" val="158756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176424"/>
              </p:ext>
            </p:extLst>
          </p:nvPr>
        </p:nvGraphicFramePr>
        <p:xfrm>
          <a:off x="7025268" y="273728"/>
          <a:ext cx="3559469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7776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571693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29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baseline="0" dirty="0"/>
                        <a:t> April</a:t>
                      </a:r>
                      <a:r>
                        <a:rPr lang="en-GB" sz="1600" dirty="0"/>
                        <a:t>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11r2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FAA3.2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8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88D3C4-A665-4705-A66A-F8345C1BF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746" y="22302"/>
            <a:ext cx="9662811" cy="681339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1BC1FBD-9725-4798-8B1B-AF9BFFD3F552}"/>
              </a:ext>
            </a:extLst>
          </p:cNvPr>
          <p:cNvSpPr/>
          <p:nvPr/>
        </p:nvSpPr>
        <p:spPr>
          <a:xfrm>
            <a:off x="1108746" y="6367068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is an ‘alternate angle’?</a:t>
            </a:r>
          </a:p>
        </p:txBody>
      </p:sp>
    </p:spTree>
    <p:extLst>
      <p:ext uri="{BB962C8B-B14F-4D97-AF65-F5344CB8AC3E}">
        <p14:creationId xmlns:p14="http://schemas.microsoft.com/office/powerpoint/2010/main" val="261387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1071"/>
              </p:ext>
            </p:extLst>
          </p:nvPr>
        </p:nvGraphicFramePr>
        <p:xfrm>
          <a:off x="7014118" y="273728"/>
          <a:ext cx="357062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871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579749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6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11r2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FAA3.3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7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C0E62A-4DF2-4DF1-8303-AB60AFDD3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153" y="11151"/>
            <a:ext cx="9657241" cy="68356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F1F83B-4008-435B-9CAF-A779CF7117F0}"/>
              </a:ext>
            </a:extLst>
          </p:cNvPr>
          <p:cNvSpPr/>
          <p:nvPr/>
        </p:nvSpPr>
        <p:spPr>
          <a:xfrm>
            <a:off x="1059154" y="6378219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’gradient’ mean?</a:t>
            </a:r>
          </a:p>
        </p:txBody>
      </p:sp>
    </p:spTree>
    <p:extLst>
      <p:ext uri="{BB962C8B-B14F-4D97-AF65-F5344CB8AC3E}">
        <p14:creationId xmlns:p14="http://schemas.microsoft.com/office/powerpoint/2010/main" val="1310741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308BD6-2A03-44C2-B4F4-E3944A24F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938257"/>
              </p:ext>
            </p:extLst>
          </p:nvPr>
        </p:nvGraphicFramePr>
        <p:xfrm>
          <a:off x="7002966" y="273728"/>
          <a:ext cx="3581771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3965">
                  <a:extLst>
                    <a:ext uri="{9D8B030D-6E8A-4147-A177-3AD203B41FA5}">
                      <a16:colId xmlns:a16="http://schemas.microsoft.com/office/drawing/2014/main" val="80152513"/>
                    </a:ext>
                  </a:extLst>
                </a:gridCol>
                <a:gridCol w="2587806">
                  <a:extLst>
                    <a:ext uri="{9D8B030D-6E8A-4147-A177-3AD203B41FA5}">
                      <a16:colId xmlns:a16="http://schemas.microsoft.com/office/drawing/2014/main" val="4141299712"/>
                    </a:ext>
                  </a:extLst>
                </a:gridCol>
              </a:tblGrid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Due 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Thursday 13</a:t>
                      </a:r>
                      <a:r>
                        <a:rPr lang="en-GB" sz="1600" baseline="30000" dirty="0"/>
                        <a:t>th</a:t>
                      </a:r>
                      <a:r>
                        <a:rPr lang="en-GB" sz="1600" dirty="0"/>
                        <a:t> May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6776"/>
                  </a:ext>
                </a:extLst>
              </a:tr>
              <a:tr h="48142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Student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677548"/>
                  </a:ext>
                </a:extLst>
              </a:tr>
              <a:tr h="30828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927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2A73B4-139C-4C1B-B854-547A50D69FA8}"/>
              </a:ext>
            </a:extLst>
          </p:cNvPr>
          <p:cNvSpPr txBox="1"/>
          <p:nvPr/>
        </p:nvSpPr>
        <p:spPr>
          <a:xfrm>
            <a:off x="7186093" y="1936394"/>
            <a:ext cx="34803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11r2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Knowledge 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Sheet FAA3.4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AAE4BE-778C-481D-8FB9-3A0FD30B3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267" y="0"/>
            <a:ext cx="944962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05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EBDC86-589F-4A92-AFE7-B3B7A159E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939" y="11151"/>
            <a:ext cx="9709798" cy="68356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5300B6-BC0D-4ED1-9402-B1F0A86F7CCC}"/>
              </a:ext>
            </a:extLst>
          </p:cNvPr>
          <p:cNvSpPr/>
          <p:nvPr/>
        </p:nvSpPr>
        <p:spPr>
          <a:xfrm>
            <a:off x="1088939" y="6378219"/>
            <a:ext cx="4640580" cy="4686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</a:rPr>
              <a:t>Question 21</a:t>
            </a:r>
          </a:p>
          <a:p>
            <a:r>
              <a:rPr lang="en-GB" sz="1200" dirty="0">
                <a:solidFill>
                  <a:schemeClr val="tx1"/>
                </a:solidFill>
              </a:rPr>
              <a:t>What does ‘root’ mean?</a:t>
            </a:r>
          </a:p>
        </p:txBody>
      </p:sp>
    </p:spTree>
    <p:extLst>
      <p:ext uri="{BB962C8B-B14F-4D97-AF65-F5344CB8AC3E}">
        <p14:creationId xmlns:p14="http://schemas.microsoft.com/office/powerpoint/2010/main" val="2933027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165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Gunning</dc:creator>
  <cp:lastModifiedBy>David Gunning</cp:lastModifiedBy>
  <cp:revision>18</cp:revision>
  <cp:lastPrinted>2020-12-03T16:55:24Z</cp:lastPrinted>
  <dcterms:created xsi:type="dcterms:W3CDTF">2020-11-30T15:06:26Z</dcterms:created>
  <dcterms:modified xsi:type="dcterms:W3CDTF">2021-03-18T09:16:54Z</dcterms:modified>
</cp:coreProperties>
</file>