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4" r:id="rId5"/>
    <p:sldId id="260" r:id="rId6"/>
    <p:sldId id="265" r:id="rId7"/>
    <p:sldId id="268" r:id="rId8"/>
    <p:sldId id="266" r:id="rId9"/>
    <p:sldId id="256" r:id="rId10"/>
    <p:sldId id="267" r:id="rId11"/>
    <p:sldId id="25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3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8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8B54-10CC-4C1D-9DC7-A9EC6116363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E1DB6D-314D-43E5-BC14-49C44AFEB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15" y="0"/>
            <a:ext cx="1012597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BC1FBD-9725-4798-8B1B-AF9BFFD3F552}"/>
              </a:ext>
            </a:extLst>
          </p:cNvPr>
          <p:cNvSpPr/>
          <p:nvPr/>
        </p:nvSpPr>
        <p:spPr>
          <a:xfrm>
            <a:off x="105195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pPr lvl="1"/>
            <a:r>
              <a:rPr lang="en-GB" sz="1200" dirty="0">
                <a:solidFill>
                  <a:schemeClr val="tx1"/>
                </a:solidFill>
              </a:rPr>
              <a:t>What does ‘commutative’ mean?</a:t>
            </a:r>
          </a:p>
        </p:txBody>
      </p:sp>
    </p:spTree>
    <p:extLst>
      <p:ext uri="{BB962C8B-B14F-4D97-AF65-F5344CB8AC3E}">
        <p14:creationId xmlns:p14="http://schemas.microsoft.com/office/powerpoint/2010/main" val="261387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1737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2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365DFB-4AD9-42EF-9A73-4FAD34A90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41" y="0"/>
            <a:ext cx="10065318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9B95DE-3BA4-4650-9AE9-5BAC11C2537D}"/>
              </a:ext>
            </a:extLst>
          </p:cNvPr>
          <p:cNvSpPr/>
          <p:nvPr/>
        </p:nvSpPr>
        <p:spPr>
          <a:xfrm>
            <a:off x="103671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‘highest common factor’ mean?</a:t>
            </a:r>
          </a:p>
        </p:txBody>
      </p:sp>
    </p:spTree>
    <p:extLst>
      <p:ext uri="{BB962C8B-B14F-4D97-AF65-F5344CB8AC3E}">
        <p14:creationId xmlns:p14="http://schemas.microsoft.com/office/powerpoint/2010/main" val="158756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80989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27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55832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22</a:t>
                      </a:r>
                      <a:r>
                        <a:rPr lang="en-GB" sz="1600" baseline="30000" dirty="0"/>
                        <a:t>nd</a:t>
                      </a:r>
                      <a:r>
                        <a:rPr lang="en-GB" sz="1600" baseline="0" dirty="0"/>
                        <a:t> April</a:t>
                      </a:r>
                      <a:r>
                        <a:rPr lang="en-GB" sz="1600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3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34BEF5-7E88-4A77-8CBB-DDAE74D75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39" y="0"/>
            <a:ext cx="10107521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F1F83B-4008-435B-9CAF-A779CF7117F0}"/>
              </a:ext>
            </a:extLst>
          </p:cNvPr>
          <p:cNvSpPr/>
          <p:nvPr/>
        </p:nvSpPr>
        <p:spPr>
          <a:xfrm>
            <a:off x="106719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‘index’ mean</a:t>
            </a:r>
          </a:p>
        </p:txBody>
      </p:sp>
    </p:spTree>
    <p:extLst>
      <p:ext uri="{BB962C8B-B14F-4D97-AF65-F5344CB8AC3E}">
        <p14:creationId xmlns:p14="http://schemas.microsoft.com/office/powerpoint/2010/main" val="131074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69404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Thursday 29</a:t>
                      </a:r>
                      <a:r>
                        <a:rPr lang="en-GB" sz="1600" baseline="30000"/>
                        <a:t>th</a:t>
                      </a:r>
                      <a:r>
                        <a:rPr lang="en-GB" sz="1600"/>
                        <a:t> </a:t>
                      </a:r>
                      <a:r>
                        <a:rPr lang="en-GB" sz="1600" dirty="0"/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A6EA61-B98D-4093-B91D-3DAC174DB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55" y="0"/>
            <a:ext cx="1013049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4433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pPr lvl="1"/>
            <a:r>
              <a:rPr lang="en-GB" sz="1200" dirty="0">
                <a:solidFill>
                  <a:schemeClr val="tx1"/>
                </a:solidFill>
              </a:rPr>
              <a:t>What does ‘coefficient’ mean?</a:t>
            </a:r>
          </a:p>
        </p:txBody>
      </p:sp>
    </p:spTree>
    <p:extLst>
      <p:ext uri="{BB962C8B-B14F-4D97-AF65-F5344CB8AC3E}">
        <p14:creationId xmlns:p14="http://schemas.microsoft.com/office/powerpoint/2010/main" val="29330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89467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3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222DB0-36D1-4FBD-8BCE-E0375566C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37" y="0"/>
            <a:ext cx="10106526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4433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‘notation’ mean?</a:t>
            </a:r>
          </a:p>
        </p:txBody>
      </p:sp>
    </p:spTree>
    <p:extLst>
      <p:ext uri="{BB962C8B-B14F-4D97-AF65-F5344CB8AC3E}">
        <p14:creationId xmlns:p14="http://schemas.microsoft.com/office/powerpoint/2010/main" val="40333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57766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13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11b2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FA2.4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7641C8-DE35-47AE-8E33-CF859DE8D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728" y="0"/>
            <a:ext cx="10102543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13855" y="6400521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‘base number’ mean?</a:t>
            </a:r>
          </a:p>
        </p:txBody>
      </p:sp>
    </p:spTree>
    <p:extLst>
      <p:ext uri="{BB962C8B-B14F-4D97-AF65-F5344CB8AC3E}">
        <p14:creationId xmlns:p14="http://schemas.microsoft.com/office/powerpoint/2010/main" val="327613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170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Gunning</dc:creator>
  <cp:lastModifiedBy>David Gunning</cp:lastModifiedBy>
  <cp:revision>14</cp:revision>
  <dcterms:created xsi:type="dcterms:W3CDTF">2020-11-30T15:06:26Z</dcterms:created>
  <dcterms:modified xsi:type="dcterms:W3CDTF">2021-03-17T17:05:46Z</dcterms:modified>
</cp:coreProperties>
</file>